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"/>
  </p:notesMasterIdLst>
  <p:sldIdLst>
    <p:sldId id="256" r:id="rId2"/>
    <p:sldId id="312" r:id="rId3"/>
    <p:sldId id="311" r:id="rId4"/>
    <p:sldId id="313" r:id="rId5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69" autoAdjust="0"/>
    <p:restoredTop sz="94660"/>
  </p:normalViewPr>
  <p:slideViewPr>
    <p:cSldViewPr>
      <p:cViewPr varScale="1">
        <p:scale>
          <a:sx n="108" d="100"/>
          <a:sy n="108" d="100"/>
        </p:scale>
        <p:origin x="1908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579DCF-403E-440F-BF15-AC4C732463A3}" type="datetimeFigureOut">
              <a:rPr lang="tr-TR" smtClean="0"/>
              <a:t>8.02.2021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AF1BF4-ACBD-40B4-B60D-6A785BD8A00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59737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3ADD4-2920-432C-BEA3-77AC5212BC18}" type="datetime1">
              <a:rPr lang="tr-TR" smtClean="0"/>
              <a:t>8.02.2021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6375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4C73E-FC51-476C-84A1-69AF9B88AB15}" type="datetime1">
              <a:rPr lang="tr-TR" smtClean="0"/>
              <a:t>8.02.2021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31036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DD8F1-55D9-4CF4-A2FC-52D823AB3795}" type="datetime1">
              <a:rPr lang="tr-TR" smtClean="0"/>
              <a:t>8.02.2021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55146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688DC-6B48-4BCA-8A74-C3031A8F3BC3}" type="datetime1">
              <a:rPr lang="tr-TR" smtClean="0"/>
              <a:t>8.02.2021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30959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09F1A-F2DA-444B-A9DD-9CB5FD38D833}" type="datetime1">
              <a:rPr lang="tr-TR" smtClean="0"/>
              <a:t>8.02.2021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01236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9309B-65FA-4728-B21A-A7C48429732B}" type="datetime1">
              <a:rPr lang="tr-TR" smtClean="0"/>
              <a:t>8.02.2021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78052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6D9C-98A3-458B-884F-7621609AF9BF}" type="datetime1">
              <a:rPr lang="tr-TR" smtClean="0"/>
              <a:t>8.02.2021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422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D6BF8-CB6A-46CD-BCB7-152447E0F22B}" type="datetime1">
              <a:rPr lang="tr-TR" smtClean="0"/>
              <a:t>8.02.2021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45277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E1ABB-EA92-4AEE-A3F3-BF8D1CD24757}" type="datetime1">
              <a:rPr lang="tr-TR" smtClean="0"/>
              <a:t>8.02.2021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7413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8C914-D303-4718-A990-01AEBF4AB110}" type="datetime1">
              <a:rPr lang="tr-TR" smtClean="0"/>
              <a:t>8.02.2021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11528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0502C-7BA7-43AD-B27F-1AABD462E8A1}" type="datetime1">
              <a:rPr lang="tr-TR" smtClean="0"/>
              <a:t>8.02.2021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9180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B718DF-C641-4F33-92D4-2D74F4448C3A}" type="datetime1">
              <a:rPr lang="tr-TR" smtClean="0"/>
              <a:t>8.02.2021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78497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3602831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tr-TR" sz="25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Matematik Öğretiminde Okul Dışı Öğrenme Ortamları</a:t>
            </a:r>
            <a:br>
              <a:rPr lang="tr-TR" sz="2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tr-TR" sz="25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500"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r>
              <a:rPr lang="tr-TR" sz="2500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tr-T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hafta</a:t>
            </a:r>
            <a:br>
              <a:rPr lang="tr-T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tr-T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tr-T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Doç. Dr. Esen Ersoy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 rot="10800000" flipV="1">
            <a:off x="1371600" y="6335608"/>
            <a:ext cx="6400800" cy="522392"/>
          </a:xfrm>
        </p:spPr>
        <p:txBody>
          <a:bodyPr>
            <a:normAutofit fontScale="92500" lnSpcReduction="10000"/>
          </a:bodyPr>
          <a:lstStyle/>
          <a:p>
            <a:r>
              <a:rPr lang="tr-TR" dirty="0"/>
              <a:t>2021, Mart</a:t>
            </a:r>
          </a:p>
        </p:txBody>
      </p:sp>
      <p:pic>
        <p:nvPicPr>
          <p:cNvPr id="4" name="Picture 2" descr="http://upload.wikimedia.org/wikipedia/tr/b/b4/OM%C3%9C_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274399"/>
            <a:ext cx="1803620" cy="1366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9044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9CAB751-4739-4DD8-AD72-5DA97C5F0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DE87A80-4C12-40B4-8502-AF4E1F3595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Etkinlik oluşturma</a:t>
            </a:r>
          </a:p>
          <a:p>
            <a:r>
              <a:rPr lang="tr-TR" dirty="0"/>
              <a:t>Tartışma</a:t>
            </a:r>
          </a:p>
          <a:p>
            <a:r>
              <a:rPr lang="tr-TR" dirty="0"/>
              <a:t>Matematik öğretimi açısından değerlendirme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244D5460-1C86-41F8-A715-11C58A882A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33F7C5DB-4461-435D-A0A0-79B2C1404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968593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67EEE30-26FB-442A-BCBC-AA1A459BF520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r>
              <a:rPr lang="tr-TR" sz="4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Okul dışı öğrenme ortamları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A0A8A55-156C-478A-9989-B7AF1A7362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Meb</a:t>
            </a:r>
            <a:r>
              <a:rPr lang="tr-TR" dirty="0"/>
              <a:t> öğretim programında yer alan kazanımlar ile ilişkilendirme</a:t>
            </a:r>
          </a:p>
          <a:p>
            <a:r>
              <a:rPr lang="tr-TR" dirty="0"/>
              <a:t>Kazanım bazında öğretime yönelik etkinlik tasarlama</a:t>
            </a:r>
          </a:p>
          <a:p>
            <a:r>
              <a:rPr lang="tr-TR" dirty="0"/>
              <a:t>Kazanıma yönelik tasarlanan etkinliklerin tartışılması</a:t>
            </a:r>
          </a:p>
          <a:p>
            <a:r>
              <a:rPr lang="tr-TR" dirty="0"/>
              <a:t>Ders planlarının uygulanması</a:t>
            </a:r>
          </a:p>
          <a:p>
            <a:r>
              <a:rPr lang="tr-TR" dirty="0"/>
              <a:t>Sınıf içi tartışma 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29DF296D-0D32-41DB-A384-4200D31A4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2D84D9B8-E19F-4430-836E-02998CEEC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494188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2C3C12B-D4F6-456E-BA6C-E76F93754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70595CA-265B-468D-9528-14FFEB0CB8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Ziyaret edilen yerin matematik eğitimi açısından önemi</a:t>
            </a:r>
          </a:p>
          <a:p>
            <a:r>
              <a:rPr lang="tr-TR" dirty="0"/>
              <a:t>Kazanım ile ilişkisi</a:t>
            </a:r>
          </a:p>
          <a:p>
            <a:r>
              <a:rPr lang="tr-TR" dirty="0"/>
              <a:t>Öğretim süreci</a:t>
            </a:r>
          </a:p>
          <a:p>
            <a:r>
              <a:rPr lang="tr-TR" dirty="0"/>
              <a:t>Eğitim süreci</a:t>
            </a:r>
          </a:p>
          <a:p>
            <a:r>
              <a:rPr lang="tr-TR" dirty="0"/>
              <a:t>Planlama </a:t>
            </a:r>
          </a:p>
          <a:p>
            <a:r>
              <a:rPr lang="tr-TR" dirty="0"/>
              <a:t>Genel değerlendirme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1FCD9ED4-5BBC-4986-AAF8-0348F7917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7B740A51-2A1F-417D-8115-D180A141B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30811182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482</TotalTime>
  <Words>79</Words>
  <Application>Microsoft Office PowerPoint</Application>
  <PresentationFormat>Ekran Gösterisi (4:3)</PresentationFormat>
  <Paragraphs>20</Paragraphs>
  <Slides>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</vt:i4>
      </vt:variant>
    </vt:vector>
  </HeadingPairs>
  <TitlesOfParts>
    <vt:vector size="8" baseType="lpstr">
      <vt:lpstr>Arial</vt:lpstr>
      <vt:lpstr>Calibri</vt:lpstr>
      <vt:lpstr>Times New Roman</vt:lpstr>
      <vt:lpstr>Ofis Teması</vt:lpstr>
      <vt:lpstr>Matematik Öğretiminde Okul Dışı Öğrenme Ortamları  13.hafta   Doç. Dr. Esen Ersoy</vt:lpstr>
      <vt:lpstr>PowerPoint Sunusu</vt:lpstr>
      <vt:lpstr>Okul dışı öğrenme ortamları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SAYILARIN ÖĞRETİMİ</dc:title>
  <dc:creator>ESEN ERSOY</dc:creator>
  <cp:lastModifiedBy>CASPER</cp:lastModifiedBy>
  <cp:revision>512</cp:revision>
  <dcterms:created xsi:type="dcterms:W3CDTF">2020-06-10T07:36:53Z</dcterms:created>
  <dcterms:modified xsi:type="dcterms:W3CDTF">2021-02-08T08:30:52Z</dcterms:modified>
</cp:coreProperties>
</file>